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32"/>
  </p:notesMasterIdLst>
  <p:sldIdLst>
    <p:sldId id="256" r:id="rId3"/>
    <p:sldId id="353" r:id="rId4"/>
    <p:sldId id="293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295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298" r:id="rId24"/>
    <p:sldId id="297" r:id="rId25"/>
    <p:sldId id="329" r:id="rId26"/>
    <p:sldId id="338" r:id="rId27"/>
    <p:sldId id="339" r:id="rId28"/>
    <p:sldId id="340" r:id="rId29"/>
    <p:sldId id="341" r:id="rId30"/>
    <p:sldId id="33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01/10/2018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r 2"/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8" name="Rectangle 7"/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1FD24F9-2630-E34A-BB9E-D960F7A61C4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A53C2F-C2E7-2447-AA37-766069D61EF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E58900D-31A9-FB48-A7ED-1D59E808C4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6D0705DD-7030-D049-B0D5-0585B5D53914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967C30-725C-8241-B500-2A736F02A612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CC17FC-3295-E742-9792-58A4AFFAAEF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022376B-CBE4-544F-AA56-B1D9A6EFBC7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7447E3-EEAA-5243-88B4-DEAE76DD17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F6B45A8-2291-614F-8B9F-032AF6048A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1882139-5BFB-034A-A532-35F5E2793AD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B8087-A66E-3044-A999-CC2B6F6B243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7DB916A-115F-4C49-A431-19BAF760C9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5FC3B71-534B-E44E-BE19-AA9B8DD7743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FC0AF3-FA38-1D4A-AC61-65903B7E379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4566016-F52A-D245-AE98-EF0C9C96C7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B5788BD5-AB63-8747-B516-625BA94A3C9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AB6C4E-F0FD-7241-BF7B-A576EF95CFDB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ECA212D-2B95-2F45-8B51-BDA7FEA08BB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12" name="Grouper 2">
            <a:extLst>
              <a:ext uri="{FF2B5EF4-FFF2-40B4-BE49-F238E27FC236}">
                <a16:creationId xmlns:a16="http://schemas.microsoft.com/office/drawing/2014/main" id="{9DF98BF5-8ACB-804C-AA48-32C95F6DE50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D05718-A629-864E-8CD8-9AE6D5CC8468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67698A-B68C-BE4A-9B8F-D0C288FF956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87AFDDD-88F0-8644-AC7F-63B4F63CF91B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26BEDA-8B84-F44B-B2F5-260873C643B9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DDDF3EA-F2EE-0E49-A042-BB16FBA2E9C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404DD5DD-0EA3-B84D-B2D6-8521FECC8EBD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C7295D-531D-A947-9514-3C36F076A38D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BF39A-333E-7A45-8D30-9974D9F519D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3B72C23-8FED-B844-B659-CD62FB16CDA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0A5653-F7DA-6B49-986E-DB2F633FE3E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490CF82-8C83-4D46-9635-E3FE3BD04EC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7" name="Grouper 2">
            <a:extLst>
              <a:ext uri="{FF2B5EF4-FFF2-40B4-BE49-F238E27FC236}">
                <a16:creationId xmlns:a16="http://schemas.microsoft.com/office/drawing/2014/main" id="{107FB157-B350-D342-B26D-FEF2BCEC9E2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D941370-AD95-FD40-829F-75B185F0F904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EFA2011A-056C-F443-8064-ADFC44DF83FE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A5953D98-331C-A447-A91D-B4F0E19F905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F76FA5-580F-CD4F-B2BE-610F2DAC6B9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AA4AA0-AB9B-4847-B172-63CC3BE008D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7DAE814E-2E8D-E240-B147-DA34C9DB0DB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46E2C8-732B-8B47-B418-6A2FEC936C2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12837CE-25C4-EE42-95B2-1B45533B5E3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8" name="Grouper 2">
            <a:extLst>
              <a:ext uri="{FF2B5EF4-FFF2-40B4-BE49-F238E27FC236}">
                <a16:creationId xmlns:a16="http://schemas.microsoft.com/office/drawing/2014/main" id="{F79C6E08-FA44-4540-A2E1-ECF307844B3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167A55-00EB-A64E-AC67-D5EAFA11BAE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279EBA5-629E-A048-B2A5-CF4346C731D7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4094" cy="6391373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CFBB3D44-3CC7-A247-A134-C73A4AD47C99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9545E1-5539-7D4C-8BEF-F47295C653CE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072BC3A-75E1-504C-BD3E-0395C818AE2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9A1BF290-5470-5F46-ADC1-237D785529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DB28D-FAEE-4047-8DDE-C730BE1A32B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CCC9554-A08F-CB4C-8B88-099A44EF419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9" name="Grouper 2">
            <a:extLst>
              <a:ext uri="{FF2B5EF4-FFF2-40B4-BE49-F238E27FC236}">
                <a16:creationId xmlns:a16="http://schemas.microsoft.com/office/drawing/2014/main" id="{86B370AD-3D30-7942-A26F-4D3C0F42039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BB5DD2-6A95-E142-A9F7-9E6041FD8033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E0F474D-474D-C04A-9122-A7EB9FADBDF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4" y="0"/>
            <a:ext cx="8520000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20555BD4-9C16-1140-9464-7917407E9BC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3A7682-42DF-7A4E-A1DA-CAC97ABFF63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7A5E9C3-CF68-2845-88FD-D2E4B080E39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6" y="0"/>
            <a:ext cx="9185008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FFEB9C78-CD93-B440-B042-10D5D91B55A1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016592-6800-1C41-81DE-67B86E94437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AE45BC7-B7D8-0545-91A6-CBE03C4D551A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E4BEB4F7-6B19-684F-9BDE-A1862D518F78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AA164C-2AE0-8B46-813F-5F88C621EAD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93ACCC2-1A19-E44B-A3B6-B3D4F46DDDE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1" name="Grouper 2">
            <a:extLst>
              <a:ext uri="{FF2B5EF4-FFF2-40B4-BE49-F238E27FC236}">
                <a16:creationId xmlns:a16="http://schemas.microsoft.com/office/drawing/2014/main" id="{44141ECB-B98D-4B48-AEDA-5F50C5252823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175B9D-DFEB-B044-921B-3985164A7A61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8B68260-7764-0740-9EA2-DF1C80211113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9670BE8B-47B6-634C-BF9A-02119A1B843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0767C2-A938-B540-97E1-A82763344E5A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7FF9E2B-6B2A-EB4D-8ADF-79FE88AECFD8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71907023-57B3-2345-A5F9-9DC86C47C645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6D7172-77E6-9646-BC57-CFB654004156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9E17A3E-58FE-3844-9850-901F10E41E40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6471F8A8-5D02-1349-A50C-E1063FE97C3C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42904FE-3ED3-D74B-A80B-5B5B067AB8BF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CACC73C-93AB-8D44-8C49-CA40D0C1AC69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8EEED48-0667-2F40-BA4B-DF4B1E90A522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A0CB2E-EC5A-0949-BF4C-05E94444D045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07AE584-A984-0F4B-B9FD-7BD859C99F74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8DD2F1E6-B5D9-EF4D-88B3-A9010BC83BAE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607569-290E-F84C-BCA0-69D91EF60F6C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9510F84-1369-A34C-8CE0-D99B62764505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>
                  <a:solidFill>
                    <a:schemeClr val="bg1"/>
                  </a:solidFill>
                </a:rPr>
                <a:t>Let’s</a:t>
              </a:r>
              <a:r>
                <a:rPr lang="fr-FR" sz="1600" dirty="0">
                  <a:solidFill>
                    <a:schemeClr val="bg1"/>
                  </a:solidFill>
                </a:rPr>
                <a:t> </a:t>
              </a:r>
              <a:r>
                <a:rPr lang="fr-FR" sz="1600" dirty="0" err="1">
                  <a:solidFill>
                    <a:schemeClr val="bg1"/>
                  </a:solidFill>
                </a:rPr>
                <a:t>Sketchnote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16" name="Grouper 2">
            <a:extLst>
              <a:ext uri="{FF2B5EF4-FFF2-40B4-BE49-F238E27FC236}">
                <a16:creationId xmlns:a16="http://schemas.microsoft.com/office/drawing/2014/main" id="{E7601E11-3E95-2440-9956-D23E408F19B7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358A6C2-58E1-304A-9101-2C7F6466CEB0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53B93B2-05F3-3449-A968-5AD7A7178292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8" name="Grouper 2">
            <a:extLst>
              <a:ext uri="{FF2B5EF4-FFF2-40B4-BE49-F238E27FC236}">
                <a16:creationId xmlns:a16="http://schemas.microsoft.com/office/drawing/2014/main" id="{01DCD8A8-3AB9-3445-812C-0FEBEB546246}"/>
              </a:ext>
            </a:extLst>
          </p:cNvPr>
          <p:cNvGrpSpPr/>
          <p:nvPr/>
        </p:nvGrpSpPr>
        <p:grpSpPr>
          <a:xfrm>
            <a:off x="0" y="6391373"/>
            <a:ext cx="12192000" cy="466627"/>
            <a:chOff x="0" y="6391373"/>
            <a:chExt cx="12192000" cy="4666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A28DAC-1134-8447-BACE-186262F20127}"/>
                </a:ext>
              </a:extLst>
            </p:cNvPr>
            <p:cNvSpPr/>
            <p:nvPr/>
          </p:nvSpPr>
          <p:spPr>
            <a:xfrm>
              <a:off x="0" y="6391373"/>
              <a:ext cx="12192000" cy="46662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3AA2CA-27EF-F04F-9048-61CEE1AED3DF}"/>
                </a:ext>
              </a:extLst>
            </p:cNvPr>
            <p:cNvSpPr txBox="1"/>
            <p:nvPr/>
          </p:nvSpPr>
          <p:spPr>
            <a:xfrm>
              <a:off x="349274" y="6470797"/>
              <a:ext cx="2299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</a:rPr>
                <a:t>Sketchnote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193</TotalTime>
  <Words>357</Words>
  <Application>Microsoft Macintosh PowerPoint</Application>
  <PresentationFormat>Grand écran</PresentationFormat>
  <Paragraphs>49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Microsoft Office User</cp:lastModifiedBy>
  <cp:revision>27</cp:revision>
  <dcterms:created xsi:type="dcterms:W3CDTF">2017-11-02T11:59:56Z</dcterms:created>
  <dcterms:modified xsi:type="dcterms:W3CDTF">2018-10-01T18:11:36Z</dcterms:modified>
</cp:coreProperties>
</file>